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9BABC-ED7A-462B-9FEB-266C9B434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626518-4D61-4B62-B786-888258CBC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9050B-D2B5-4A97-BD09-58BDD288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C16850-C439-4BFD-A13D-3E0D3BCA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FFF808-45CF-4A79-8803-A464A931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0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CBC51-3F73-4710-8CA3-BD241458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876608-B101-47DE-A13E-366A415D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146C5-E436-436A-818A-AFA3D35B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5C1149-7136-40CC-9E13-F22283F2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B9A18-2DB8-47F7-81AC-4F62097E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1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4EF6D8-52CE-4C65-86FC-ECB4883EB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31E538-9355-4C18-B75A-9B4380CF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29098-66AE-475B-9A13-F4197688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948D1-DFB2-4925-BE54-DB6D43BF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A21A3-7497-40F0-B4D7-C5DFC923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7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0EB66-1F12-40D4-9551-59FF748E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FA943-FD6B-4D11-946C-B4BB77F3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DB3CC-3C5E-448E-BA63-42518CBE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0C36B-1F90-4DD3-AC96-C59BF822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10864D-A253-404A-9D17-8BA62F53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6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50D3A-DF75-4660-BB95-E64267E6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62C5D5-8BF9-491A-8532-9CD34960C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ABFAE-251A-4143-87D4-FCF3F338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054ECC-338A-4A0B-A156-B3F149EE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3DB9-5367-404B-8205-37F00450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5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CF889-BCBE-4C15-B9B7-D6BDE010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D51F8B-2001-4333-A677-5BCE6B461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A1E2E8-7140-4B40-9420-BE98C7F0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962D94-8D37-4E5E-859C-C63591A4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0F020A-2067-4C4F-8723-D0BC4BF4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CCAD7-17D5-44EE-8088-5F826C0A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5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B76F8-4EF1-4EE5-B3BB-13585F91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1C2125-114A-4A41-9690-EF2B832DC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7C36B1-B958-4A83-B726-57526EBB5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AFE2CE-ABB8-4B2E-8541-34EBA04AE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10475D-37DF-4CBD-92CB-10272DE6E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43C6F1-2796-437A-9917-96D90DF8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CF3870-7A83-4C94-B645-65296250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16C44-4052-4C3E-B896-D4880E57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32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2B0E0-40DD-4FAD-9B28-1D0CE409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7102F5-7068-4FDE-BDF0-D9A22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718A08-E017-4E1F-BED4-E84E7A92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3946DD-5C2E-4B17-BC55-834931D7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3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542A84-C7E1-4358-834A-61E42E51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06C217-A5D6-4817-81C6-FC61655A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CC92CB-8DFB-4E73-94E0-1CC346E1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35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F67D5-380A-4F46-B1D7-2A8E9527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3EC56-B91D-4070-96A3-9FD098F4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FC9CB8-CAE7-4F21-832A-9D9382F17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FDFCEC-25F1-4409-AAAE-2A4FCB9F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642FA8-E636-49BA-9D6D-427BA6D8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78AC25-EE34-43F5-B0E5-27DA356F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7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7C625-3A14-4A1F-AE6E-3161F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83E734-E963-422D-8A42-DE976DC1B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BBBA3F-85DF-412C-B25B-A2FBCE0E4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072B87-0D3E-4059-820C-27123E45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9B13EC-84D0-49DB-831A-C14009B0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243670-BC97-4A3B-8F32-516406A7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64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1AD15A-D874-4813-9499-FAFCF339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76E42F-EA5C-4C7F-BC8A-178AC4B1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29C3F0-99FF-4054-9DE1-0852D5781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CAE4-7BED-416A-AF27-1ED0989317D5}" type="datetimeFigureOut">
              <a:rPr lang="fr-FR" smtClean="0"/>
              <a:t>26/05/2021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9D958-7B6C-4396-B302-E729B25B1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BD603-F6E8-432D-9FAB-399A25454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82E5-AFBD-48A2-8D9C-74AB1DB65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54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youtu.be/DyUHkuUglAI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francetvinfo.fr/sciences/espace/thomas-pesquet/thomas-pesquet-sport-en-apesanteur_2041457.html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140799-0BB8-4687-BD1E-63217D2F909E}"/>
              </a:ext>
            </a:extLst>
          </p:cNvPr>
          <p:cNvSpPr/>
          <p:nvPr/>
        </p:nvSpPr>
        <p:spPr>
          <a:xfrm>
            <a:off x="0" y="-10871"/>
            <a:ext cx="12192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Système Solaire, Soleil, Mercure, Vénus">
            <a:extLst>
              <a:ext uri="{FF2B5EF4-FFF2-40B4-BE49-F238E27FC236}">
                <a16:creationId xmlns:a16="http://schemas.microsoft.com/office/drawing/2014/main" id="{10A4A465-E7AE-4480-98DE-5FF8FF56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5" y="3352903"/>
            <a:ext cx="9705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4C61B5F-8E38-4CC5-9E5C-77EE544479C7}"/>
              </a:ext>
            </a:extLst>
          </p:cNvPr>
          <p:cNvSpPr/>
          <p:nvPr/>
        </p:nvSpPr>
        <p:spPr>
          <a:xfrm>
            <a:off x="2185452" y="3879763"/>
            <a:ext cx="808382" cy="194475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D583DB24-9171-48D4-8373-A1D1529A1E80}"/>
              </a:ext>
            </a:extLst>
          </p:cNvPr>
          <p:cNvSpPr/>
          <p:nvPr/>
        </p:nvSpPr>
        <p:spPr>
          <a:xfrm>
            <a:off x="2489436" y="3335148"/>
            <a:ext cx="225083" cy="42570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D63C58-2FA0-47DE-88F4-A000505813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/>
          <a:stretch/>
        </p:blipFill>
        <p:spPr>
          <a:xfrm rot="16200000">
            <a:off x="7814716" y="-225287"/>
            <a:ext cx="3494254" cy="4478022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E1FBE6EF-1CB5-4DA6-A9FF-827977E03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74" y="769491"/>
            <a:ext cx="4850226" cy="1324344"/>
          </a:xfrm>
          <a:ln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fr-FR" sz="8800" dirty="0">
                <a:solidFill>
                  <a:schemeClr val="bg1"/>
                </a:solidFill>
              </a:rPr>
              <a:t>L’espace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8678C6-A44A-4858-B02D-0B275D95FC0E}"/>
              </a:ext>
            </a:extLst>
          </p:cNvPr>
          <p:cNvSpPr txBox="1"/>
          <p:nvPr/>
        </p:nvSpPr>
        <p:spPr>
          <a:xfrm>
            <a:off x="10058399" y="6312022"/>
            <a:ext cx="197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Maxime Desjardins</a:t>
            </a:r>
          </a:p>
        </p:txBody>
      </p:sp>
    </p:spTree>
    <p:extLst>
      <p:ext uri="{BB962C8B-B14F-4D97-AF65-F5344CB8AC3E}">
        <p14:creationId xmlns:p14="http://schemas.microsoft.com/office/powerpoint/2010/main" val="330821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140799-0BB8-4687-BD1E-63217D2F909E}"/>
              </a:ext>
            </a:extLst>
          </p:cNvPr>
          <p:cNvSpPr/>
          <p:nvPr/>
        </p:nvSpPr>
        <p:spPr>
          <a:xfrm>
            <a:off x="17383" y="18756"/>
            <a:ext cx="12192000" cy="6915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4C9EE7D3-CE2C-4883-8682-401FEF2FF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r="23168"/>
          <a:stretch/>
        </p:blipFill>
        <p:spPr bwMode="auto">
          <a:xfrm>
            <a:off x="2855741" y="3721533"/>
            <a:ext cx="2538688" cy="31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3F4011E9-1504-4DC9-90EB-8C7A6933F79F}"/>
              </a:ext>
            </a:extLst>
          </p:cNvPr>
          <p:cNvGrpSpPr/>
          <p:nvPr/>
        </p:nvGrpSpPr>
        <p:grpSpPr>
          <a:xfrm>
            <a:off x="473612" y="1046143"/>
            <a:ext cx="5192793" cy="2920946"/>
            <a:chOff x="473612" y="1046143"/>
            <a:chExt cx="5192793" cy="2920946"/>
          </a:xfrm>
        </p:grpSpPr>
        <p:pic>
          <p:nvPicPr>
            <p:cNvPr id="2052" name="Picture 4" descr="spacex décollage lancement thomas pesquet suivre en direct regarder comment espace iss station spatiale internationale">
              <a:extLst>
                <a:ext uri="{FF2B5EF4-FFF2-40B4-BE49-F238E27FC236}">
                  <a16:creationId xmlns:a16="http://schemas.microsoft.com/office/drawing/2014/main" id="{A9B5CFCA-F4C5-4F2E-BBEA-5637CA98E7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12" y="1046143"/>
              <a:ext cx="5192793" cy="2920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4D11905-047C-4EAB-BAF2-3A635CBFC970}"/>
                </a:ext>
              </a:extLst>
            </p:cNvPr>
            <p:cNvSpPr/>
            <p:nvPr/>
          </p:nvSpPr>
          <p:spPr>
            <a:xfrm>
              <a:off x="2377440" y="1181686"/>
              <a:ext cx="182880" cy="211016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01B55E8-788B-4AEC-B7CA-629A38168D78}"/>
              </a:ext>
            </a:extLst>
          </p:cNvPr>
          <p:cNvSpPr txBox="1"/>
          <p:nvPr/>
        </p:nvSpPr>
        <p:spPr>
          <a:xfrm>
            <a:off x="185011" y="5199623"/>
            <a:ext cx="356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heure française (6h11 heure locale).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C19035-476D-4394-BB0C-413922A97C04}"/>
              </a:ext>
            </a:extLst>
          </p:cNvPr>
          <p:cNvSpPr txBox="1"/>
          <p:nvPr/>
        </p:nvSpPr>
        <p:spPr>
          <a:xfrm>
            <a:off x="185011" y="4811535"/>
            <a:ext cx="3095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Vendredi 23 avril 2021 à 12h11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80E551D-FFBF-4F00-9AC5-355F68CED59A}"/>
              </a:ext>
            </a:extLst>
          </p:cNvPr>
          <p:cNvCxnSpPr>
            <a:endCxn id="11" idx="5"/>
          </p:cNvCxnSpPr>
          <p:nvPr/>
        </p:nvCxnSpPr>
        <p:spPr>
          <a:xfrm flipH="1" flipV="1">
            <a:off x="2533538" y="1361799"/>
            <a:ext cx="3562462" cy="312579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utocollants De Voiture Dessin Animé Lancement Fusée Silhouette Vinyle  Autocollant Voiture Autocollant Décoration Blanc 13 Cm * 15 Cm 2 Pcs:  Amazon.fr: Bricolage">
            <a:extLst>
              <a:ext uri="{FF2B5EF4-FFF2-40B4-BE49-F238E27FC236}">
                <a16:creationId xmlns:a16="http://schemas.microsoft.com/office/drawing/2014/main" id="{DE70E496-C5B9-4F86-BF98-90CF5388B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7871" r="15210" b="9987"/>
          <a:stretch/>
        </p:blipFill>
        <p:spPr bwMode="auto">
          <a:xfrm rot="19077112">
            <a:off x="7689765" y="826602"/>
            <a:ext cx="2117171" cy="230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7AB6FE4-1151-4C8E-9DF7-62C5CA5CA00E}"/>
              </a:ext>
            </a:extLst>
          </p:cNvPr>
          <p:cNvCxnSpPr>
            <a:cxnSpLocks/>
          </p:cNvCxnSpPr>
          <p:nvPr/>
        </p:nvCxnSpPr>
        <p:spPr>
          <a:xfrm flipV="1">
            <a:off x="10222063" y="540424"/>
            <a:ext cx="0" cy="22656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32611B1-8D28-4088-8116-8757DA304F90}"/>
              </a:ext>
            </a:extLst>
          </p:cNvPr>
          <p:cNvSpPr txBox="1"/>
          <p:nvPr/>
        </p:nvSpPr>
        <p:spPr>
          <a:xfrm>
            <a:off x="9454948" y="1627245"/>
            <a:ext cx="121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70 m       =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994ADD5-974C-4227-9439-23D991F78BF5}"/>
              </a:ext>
            </a:extLst>
          </p:cNvPr>
          <p:cNvSpPr txBox="1"/>
          <p:nvPr/>
        </p:nvSpPr>
        <p:spPr>
          <a:xfrm>
            <a:off x="185011" y="5918805"/>
            <a:ext cx="225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5"/>
              </a:rPr>
              <a:t>=&gt; Vidéo du décollage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2EAA61F-8054-4844-ACD1-BE561D066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6992" y="540424"/>
            <a:ext cx="824264" cy="2388254"/>
          </a:xfrm>
          <a:prstGeom prst="rect">
            <a:avLst/>
          </a:prstGeom>
        </p:spPr>
      </p:pic>
      <p:pic>
        <p:nvPicPr>
          <p:cNvPr id="2054" name="Picture 6" descr="A gauche Thomas Pesquet avec ses 3 compagnons de vol, deux Américains et un Japonais. ">
            <a:extLst>
              <a:ext uri="{FF2B5EF4-FFF2-40B4-BE49-F238E27FC236}">
                <a16:creationId xmlns:a16="http://schemas.microsoft.com/office/drawing/2014/main" id="{6718FBB2-78F5-4D1F-8FCF-CC47DB3C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17" y="3165233"/>
            <a:ext cx="5297017" cy="352265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88C228-4AEA-4656-A2D8-A763F08B1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708" y="146796"/>
            <a:ext cx="8759484" cy="752551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Comment va-t-on dans l’espace?</a:t>
            </a:r>
          </a:p>
        </p:txBody>
      </p:sp>
    </p:spTree>
    <p:extLst>
      <p:ext uri="{BB962C8B-B14F-4D97-AF65-F5344CB8AC3E}">
        <p14:creationId xmlns:p14="http://schemas.microsoft.com/office/powerpoint/2010/main" val="306239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140799-0BB8-4687-BD1E-63217D2F909E}"/>
              </a:ext>
            </a:extLst>
          </p:cNvPr>
          <p:cNvSpPr/>
          <p:nvPr/>
        </p:nvSpPr>
        <p:spPr>
          <a:xfrm>
            <a:off x="0" y="-3091"/>
            <a:ext cx="12192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88C228-4AEA-4656-A2D8-A763F08B1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151" y="305297"/>
            <a:ext cx="10831697" cy="66814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Qu’est-ce qu’on va faire dans l’espace?</a:t>
            </a:r>
          </a:p>
        </p:txBody>
      </p:sp>
      <p:pic>
        <p:nvPicPr>
          <p:cNvPr id="1026" name="Picture 2" descr="49 ans après : &quot;Si l'Homme retourne sur la Lune, ce sera pour des raisons  économiques&quot;">
            <a:extLst>
              <a:ext uri="{FF2B5EF4-FFF2-40B4-BE49-F238E27FC236}">
                <a16:creationId xmlns:a16="http://schemas.microsoft.com/office/drawing/2014/main" id="{79C398F7-05CE-4398-953D-8E1D609BB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13278"/>
          <a:stretch/>
        </p:blipFill>
        <p:spPr bwMode="auto">
          <a:xfrm>
            <a:off x="401856" y="2575163"/>
            <a:ext cx="3056963" cy="24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AE1A4E-A0B0-4D48-9C64-62A1F097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15" y="2431552"/>
            <a:ext cx="4267200" cy="284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vre sur Mars, difficile mais pas impossible - L'Express">
            <a:extLst>
              <a:ext uri="{FF2B5EF4-FFF2-40B4-BE49-F238E27FC236}">
                <a16:creationId xmlns:a16="http://schemas.microsoft.com/office/drawing/2014/main" id="{98D0147F-9440-4573-8164-27669AB67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10762"/>
          <a:stretch/>
        </p:blipFill>
        <p:spPr bwMode="auto">
          <a:xfrm>
            <a:off x="7977811" y="2575163"/>
            <a:ext cx="3998888" cy="25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D71B32-D649-43E6-BE5B-12458CBD62CE}"/>
              </a:ext>
            </a:extLst>
          </p:cNvPr>
          <p:cNvSpPr txBox="1"/>
          <p:nvPr/>
        </p:nvSpPr>
        <p:spPr>
          <a:xfrm>
            <a:off x="9567550" y="1676854"/>
            <a:ext cx="71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0C3BEB-007C-43C0-9B88-909D65341698}"/>
              </a:ext>
            </a:extLst>
          </p:cNvPr>
          <p:cNvSpPr txBox="1"/>
          <p:nvPr/>
        </p:nvSpPr>
        <p:spPr>
          <a:xfrm>
            <a:off x="1625276" y="1773890"/>
            <a:ext cx="71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Lune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CD5172-1E76-4A14-8357-5EDABAB39DB7}"/>
              </a:ext>
            </a:extLst>
          </p:cNvPr>
          <p:cNvSpPr txBox="1"/>
          <p:nvPr/>
        </p:nvSpPr>
        <p:spPr>
          <a:xfrm>
            <a:off x="5413254" y="1676854"/>
            <a:ext cx="71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l’ISS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83C0D8-EE7E-49C2-8E97-DC96EA35B089}"/>
              </a:ext>
            </a:extLst>
          </p:cNvPr>
          <p:cNvSpPr txBox="1"/>
          <p:nvPr/>
        </p:nvSpPr>
        <p:spPr>
          <a:xfrm>
            <a:off x="1189416" y="1394125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Marcher sur la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24B1D1-0139-4742-878D-2FA3A99A8E0B}"/>
              </a:ext>
            </a:extLst>
          </p:cNvPr>
          <p:cNvSpPr txBox="1"/>
          <p:nvPr/>
        </p:nvSpPr>
        <p:spPr>
          <a:xfrm>
            <a:off x="4977394" y="1284045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Travailler  sur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64435A-F541-435D-868A-139B6BF0E49F}"/>
              </a:ext>
            </a:extLst>
          </p:cNvPr>
          <p:cNvSpPr txBox="1"/>
          <p:nvPr/>
        </p:nvSpPr>
        <p:spPr>
          <a:xfrm>
            <a:off x="9201232" y="1339695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Marcher sur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2779B-1C17-4A9E-8316-E6FED022DE98}"/>
              </a:ext>
            </a:extLst>
          </p:cNvPr>
          <p:cNvSpPr txBox="1"/>
          <p:nvPr/>
        </p:nvSpPr>
        <p:spPr>
          <a:xfrm>
            <a:off x="836515" y="5410558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1969-1972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DC27C0-2DBE-4D32-B903-1433D3F217EC}"/>
              </a:ext>
            </a:extLst>
          </p:cNvPr>
          <p:cNvSpPr txBox="1"/>
          <p:nvPr/>
        </p:nvSpPr>
        <p:spPr>
          <a:xfrm>
            <a:off x="5136845" y="5422718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F9DA70-397E-4F39-B21B-C0CE46165C0D}"/>
              </a:ext>
            </a:extLst>
          </p:cNvPr>
          <p:cNvSpPr txBox="1"/>
          <p:nvPr/>
        </p:nvSpPr>
        <p:spPr>
          <a:xfrm>
            <a:off x="9567550" y="5463450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2040 ?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6B6D8B9-D172-47E9-9107-ED62BF6B24B8}"/>
              </a:ext>
            </a:extLst>
          </p:cNvPr>
          <p:cNvGrpSpPr/>
          <p:nvPr/>
        </p:nvGrpSpPr>
        <p:grpSpPr>
          <a:xfrm>
            <a:off x="680151" y="5937827"/>
            <a:ext cx="10681253" cy="303017"/>
            <a:chOff x="680151" y="5781513"/>
            <a:chExt cx="10681253" cy="303017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F521E66-EA0C-4CEC-A8B7-93E27553D042}"/>
                </a:ext>
              </a:extLst>
            </p:cNvPr>
            <p:cNvCxnSpPr/>
            <p:nvPr/>
          </p:nvCxnSpPr>
          <p:spPr>
            <a:xfrm>
              <a:off x="680151" y="5923722"/>
              <a:ext cx="10681253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6132232D-F106-4A35-B96B-0C5ACC318673}"/>
                </a:ext>
              </a:extLst>
            </p:cNvPr>
            <p:cNvCxnSpPr/>
            <p:nvPr/>
          </p:nvCxnSpPr>
          <p:spPr>
            <a:xfrm flipV="1">
              <a:off x="1417983" y="5781513"/>
              <a:ext cx="0" cy="3012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93F9C64-3997-459B-9D67-68D628EAD79B}"/>
                </a:ext>
              </a:extLst>
            </p:cNvPr>
            <p:cNvCxnSpPr/>
            <p:nvPr/>
          </p:nvCxnSpPr>
          <p:spPr>
            <a:xfrm flipV="1">
              <a:off x="5419880" y="5783295"/>
              <a:ext cx="0" cy="3012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926740E-C0DB-41FB-9510-F48A79DE6056}"/>
                </a:ext>
              </a:extLst>
            </p:cNvPr>
            <p:cNvCxnSpPr/>
            <p:nvPr/>
          </p:nvCxnSpPr>
          <p:spPr>
            <a:xfrm flipV="1">
              <a:off x="9892746" y="5783295"/>
              <a:ext cx="0" cy="3012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0AB82A55-8ABC-48BA-B5A5-CF64B521ED9C}"/>
              </a:ext>
            </a:extLst>
          </p:cNvPr>
          <p:cNvSpPr txBox="1"/>
          <p:nvPr/>
        </p:nvSpPr>
        <p:spPr>
          <a:xfrm>
            <a:off x="1016269" y="6292197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 jours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D0AE245-36D4-44C9-9723-5978BE8A951B}"/>
              </a:ext>
            </a:extLst>
          </p:cNvPr>
          <p:cNvSpPr txBox="1"/>
          <p:nvPr/>
        </p:nvSpPr>
        <p:spPr>
          <a:xfrm>
            <a:off x="5125692" y="6274578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23h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8666A7-DCE2-43D6-81D9-77C7286BAB1C}"/>
              </a:ext>
            </a:extLst>
          </p:cNvPr>
          <p:cNvSpPr txBox="1"/>
          <p:nvPr/>
        </p:nvSpPr>
        <p:spPr>
          <a:xfrm>
            <a:off x="9587875" y="6242799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7 mois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0189262-2E24-426C-B339-B75B6A57009D}"/>
              </a:ext>
            </a:extLst>
          </p:cNvPr>
          <p:cNvSpPr txBox="1"/>
          <p:nvPr/>
        </p:nvSpPr>
        <p:spPr>
          <a:xfrm>
            <a:off x="37420" y="6190714"/>
            <a:ext cx="115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Durée du voyage</a:t>
            </a:r>
          </a:p>
        </p:txBody>
      </p:sp>
    </p:spTree>
    <p:extLst>
      <p:ext uri="{BB962C8B-B14F-4D97-AF65-F5344CB8AC3E}">
        <p14:creationId xmlns:p14="http://schemas.microsoft.com/office/powerpoint/2010/main" val="368098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140799-0BB8-4687-BD1E-63217D2F909E}"/>
              </a:ext>
            </a:extLst>
          </p:cNvPr>
          <p:cNvSpPr/>
          <p:nvPr/>
        </p:nvSpPr>
        <p:spPr>
          <a:xfrm>
            <a:off x="8877" y="-1343"/>
            <a:ext cx="12192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88C228-4AEA-4656-A2D8-A763F08B1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151" y="305297"/>
            <a:ext cx="10831697" cy="66814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Qu’est-ce qui est rigolo dans l’espace?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83C0D8-EE7E-49C2-8E97-DC96EA35B089}"/>
              </a:ext>
            </a:extLst>
          </p:cNvPr>
          <p:cNvSpPr txBox="1"/>
          <p:nvPr/>
        </p:nvSpPr>
        <p:spPr>
          <a:xfrm>
            <a:off x="1694769" y="1261786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L’apesanteur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524B1D1-0139-4742-878D-2FA3A99A8E0B}"/>
              </a:ext>
            </a:extLst>
          </p:cNvPr>
          <p:cNvSpPr txBox="1"/>
          <p:nvPr/>
        </p:nvSpPr>
        <p:spPr>
          <a:xfrm>
            <a:off x="9363863" y="1261786"/>
            <a:ext cx="158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Voir la Terre</a:t>
            </a:r>
          </a:p>
        </p:txBody>
      </p:sp>
      <p:pic>
        <p:nvPicPr>
          <p:cNvPr id="2050" name="Picture 2" descr="Thomas Pesquet à bord de la station spatiale internationale (ISS)">
            <a:extLst>
              <a:ext uri="{FF2B5EF4-FFF2-40B4-BE49-F238E27FC236}">
                <a16:creationId xmlns:a16="http://schemas.microsoft.com/office/drawing/2014/main" id="{ECE40389-68B1-46D2-BAC9-BDC4F52DC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1" y="1979926"/>
            <a:ext cx="4052860" cy="22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C759FDF-76B5-462C-B62F-FD0939D698D3}"/>
              </a:ext>
            </a:extLst>
          </p:cNvPr>
          <p:cNvSpPr txBox="1"/>
          <p:nvPr/>
        </p:nvSpPr>
        <p:spPr>
          <a:xfrm>
            <a:off x="4847583" y="1261786"/>
            <a:ext cx="249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Faire du sport dans l’ISS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7018635-175F-4A25-B703-F13AABD300F3}"/>
              </a:ext>
            </a:extLst>
          </p:cNvPr>
          <p:cNvSpPr txBox="1"/>
          <p:nvPr/>
        </p:nvSpPr>
        <p:spPr>
          <a:xfrm>
            <a:off x="838160" y="4773666"/>
            <a:ext cx="180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hlinkClick r:id="rId3"/>
              </a:rPr>
              <a:t>=&gt; Vidéo de la vie dans l'ISS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DB0F99F-F002-4DE5-A2FB-22D45B3C7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/>
          <a:stretch/>
        </p:blipFill>
        <p:spPr bwMode="auto">
          <a:xfrm>
            <a:off x="4409860" y="1979926"/>
            <a:ext cx="3372278" cy="228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>
            <a:extLst>
              <a:ext uri="{FF2B5EF4-FFF2-40B4-BE49-F238E27FC236}">
                <a16:creationId xmlns:a16="http://schemas.microsoft.com/office/drawing/2014/main" id="{7FABDE62-99B7-4393-A1E4-72DE1329F2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0" name="Picture 12" descr="Thomas Pesquet, un homme qui domine la Terre - Jeunes Reporters 8 - 13 ans  : à vos claviers...">
            <a:extLst>
              <a:ext uri="{FF2B5EF4-FFF2-40B4-BE49-F238E27FC236}">
                <a16:creationId xmlns:a16="http://schemas.microsoft.com/office/drawing/2014/main" id="{4ECF4396-D891-4628-A99A-78C71536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33" y="4659638"/>
            <a:ext cx="4136702" cy="18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9DC1A6C-E791-4FB0-9F66-0EB575F4B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24" y="1979926"/>
            <a:ext cx="3836476" cy="2557650"/>
          </a:xfrm>
          <a:prstGeom prst="rect">
            <a:avLst/>
          </a:prstGeom>
        </p:spPr>
      </p:pic>
      <p:pic>
        <p:nvPicPr>
          <p:cNvPr id="1026" name="Picture 2" descr="Peut être une image de océan">
            <a:extLst>
              <a:ext uri="{FF2B5EF4-FFF2-40B4-BE49-F238E27FC236}">
                <a16:creationId xmlns:a16="http://schemas.microsoft.com/office/drawing/2014/main" id="{80BA5379-BAD2-480C-8A4C-6DBD2207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86" y="4659638"/>
            <a:ext cx="1861516" cy="18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ut être une image de nature">
            <a:extLst>
              <a:ext uri="{FF2B5EF4-FFF2-40B4-BE49-F238E27FC236}">
                <a16:creationId xmlns:a16="http://schemas.microsoft.com/office/drawing/2014/main" id="{1D97E2ED-F54A-420E-9AB3-7FFF9ADD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05" y="4659638"/>
            <a:ext cx="1896572" cy="18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36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Grand écran</PresentationFormat>
  <Paragraphs>26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L’espace</vt:lpstr>
      <vt:lpstr>Comment va-t-on dans l’espace?</vt:lpstr>
      <vt:lpstr>Qu’est-ce qu’on va faire dans l’espace?</vt:lpstr>
      <vt:lpstr>Qu’est-ce qui est rigolo dans l’espace?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L’espace</dc:title>
  <dc:creator>Hp</dc:creator>
  <cp:lastModifiedBy> </cp:lastModifiedBy>
  <cp:revision>42</cp:revision>
  <dcterms:created xsi:type="dcterms:W3CDTF">2021-05-14T05:36:47Z</dcterms:created>
  <dcterms:modified xsi:type="dcterms:W3CDTF">2021-05-26T12:08:21Z</dcterms:modified>
</cp:coreProperties>
</file>